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9" r:id="rId4"/>
    <p:sldId id="263" r:id="rId5"/>
    <p:sldId id="265" r:id="rId6"/>
    <p:sldId id="266" r:id="rId7"/>
    <p:sldId id="269" r:id="rId8"/>
    <p:sldId id="264" r:id="rId9"/>
    <p:sldId id="27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6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11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0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4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2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6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7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9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9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6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9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8B811C-5EAD-4BE9-BBAB-7475954C20D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610F6CEF-9341-40C2-A7C4-6CD9F42C2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9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Обеспечение безопасности собственной жизнедеятельности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МБДОУ детского сада  №5 «Ласточка»</a:t>
            </a:r>
            <a:endParaRPr lang="ru-RU" dirty="0" smtClean="0"/>
          </a:p>
          <a:p>
            <a:r>
              <a:rPr lang="ru-RU" dirty="0" err="1" smtClean="0"/>
              <a:t>Монахова</a:t>
            </a:r>
            <a:r>
              <a:rPr lang="ru-RU" dirty="0" smtClean="0"/>
              <a:t> Елена Викторовна 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57615" y="6279590"/>
            <a:ext cx="1371913" cy="4321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2021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27082" y="0"/>
            <a:ext cx="7851648" cy="10001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детский сад №5 «</a:t>
            </a: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Ласточка</a:t>
            </a: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г. Павлово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867689" y="2705437"/>
            <a:ext cx="4605594" cy="909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Спасибо за внимание!!!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Picture 4" descr="https://1.bp.blogspot.com/-g0D-jvMFtTU/XPp6RcxjKyI/AAAAAAAAAEc/6DJwwCLkK14gXonZ7sN4ZKNfXww-WG5nwCEwYBhgL/w1200-h630-p-k-no-nu/9-97437_clip-art-sunshine-smiley-fac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38" y="3614616"/>
            <a:ext cx="3718696" cy="195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Проблема </a:t>
            </a:r>
            <a:r>
              <a:rPr lang="ru-RU" b="1" dirty="0">
                <a:solidFill>
                  <a:schemeClr val="tx1"/>
                </a:solidFill>
              </a:rPr>
              <a:t>безопасности жизнедеятельности</a:t>
            </a:r>
            <a:r>
              <a:rPr lang="ru-RU" dirty="0">
                <a:solidFill>
                  <a:schemeClr val="tx1"/>
                </a:solidFill>
              </a:rPr>
              <a:t> человека признается во всем мире, представляя собой серьезную проблему современности. Повседневная </a:t>
            </a:r>
            <a:r>
              <a:rPr lang="ru-RU" b="1" dirty="0">
                <a:solidFill>
                  <a:schemeClr val="tx1"/>
                </a:solidFill>
              </a:rPr>
              <a:t>жизнь</a:t>
            </a:r>
            <a:r>
              <a:rPr lang="ru-RU" dirty="0">
                <a:solidFill>
                  <a:schemeClr val="tx1"/>
                </a:solidFill>
              </a:rPr>
              <a:t> обычного гражданина таит множество опасностей. Обеспечение </a:t>
            </a:r>
            <a:r>
              <a:rPr lang="ru-RU" b="1" dirty="0">
                <a:solidFill>
                  <a:schemeClr val="tx1"/>
                </a:solidFill>
              </a:rPr>
              <a:t>безопасности</a:t>
            </a:r>
            <a:r>
              <a:rPr lang="ru-RU" dirty="0">
                <a:solidFill>
                  <a:schemeClr val="tx1"/>
                </a:solidFill>
              </a:rPr>
              <a:t> себя и своих детей становится все актуальнее. Решение этой проблемы только одно – с раннего дошкольного детства научить детей поступать в соответствии с нормами </a:t>
            </a:r>
            <a:r>
              <a:rPr lang="ru-RU" b="1" dirty="0">
                <a:solidFill>
                  <a:schemeClr val="tx1"/>
                </a:solidFill>
              </a:rPr>
              <a:t>безопасности</a:t>
            </a:r>
            <a:r>
              <a:rPr lang="ru-RU" dirty="0">
                <a:solidFill>
                  <a:schemeClr val="tx1"/>
                </a:solidFill>
              </a:rPr>
              <a:t>. Ведь, научившись бережно относиться к своей </a:t>
            </a:r>
            <a:r>
              <a:rPr lang="ru-RU" b="1" dirty="0">
                <a:solidFill>
                  <a:schemeClr val="tx1"/>
                </a:solidFill>
              </a:rPr>
              <a:t>жизни</a:t>
            </a:r>
            <a:r>
              <a:rPr lang="ru-RU" dirty="0">
                <a:solidFill>
                  <a:schemeClr val="tx1"/>
                </a:solidFill>
              </a:rPr>
              <a:t>, они будут воспринимать чужую как безусловную ценность. Именно в дошкольном возрасте закладывается фундамент </a:t>
            </a:r>
            <a:r>
              <a:rPr lang="ru-RU" b="1" dirty="0">
                <a:solidFill>
                  <a:schemeClr val="tx1"/>
                </a:solidFill>
              </a:rPr>
              <a:t>жизненных</a:t>
            </a:r>
            <a:r>
              <a:rPr lang="ru-RU" dirty="0">
                <a:solidFill>
                  <a:schemeClr val="tx1"/>
                </a:solidFill>
              </a:rPr>
              <a:t> ориентировок в окружающем, и все, что ребенок усвоит в детском саду, прочно останется у него навсегда. Поэтому учить детей дорожной грамоте, культуре поведения в общественном транспорте следует с самого раннего возраста. Разговаривать с детьми о </a:t>
            </a:r>
            <a:r>
              <a:rPr lang="ru-RU" b="1" dirty="0">
                <a:solidFill>
                  <a:schemeClr val="tx1"/>
                </a:solidFill>
              </a:rPr>
              <a:t>безопасности следует серьезно</a:t>
            </a:r>
            <a:r>
              <a:rPr lang="ru-RU" dirty="0">
                <a:solidFill>
                  <a:schemeClr val="tx1"/>
                </a:solidFill>
              </a:rPr>
              <a:t>, как со взрослыми, без уменьшительных слов.</a:t>
            </a:r>
          </a:p>
        </p:txBody>
      </p:sp>
    </p:spTree>
    <p:extLst>
      <p:ext uri="{BB962C8B-B14F-4D97-AF65-F5344CB8AC3E}">
        <p14:creationId xmlns:p14="http://schemas.microsoft.com/office/powerpoint/2010/main" val="152392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0396" y="876949"/>
            <a:ext cx="7315200" cy="1787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с предметным миром и правилами безопасного обращения с предметами.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658956" y="2664276"/>
            <a:ext cx="7315200" cy="2048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ориентировку в окружающем пространстве, знакомить с правилами дорожного движения;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источниками опасности дома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5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Тема « </a:t>
            </a:r>
            <a:r>
              <a:rPr lang="ru-RU" b="1" dirty="0" err="1" smtClean="0">
                <a:latin typeface="Georgia" pitchFamily="18" charset="0"/>
              </a:rPr>
              <a:t>Взаимноая</a:t>
            </a:r>
            <a:r>
              <a:rPr lang="ru-RU" b="1" dirty="0" smtClean="0">
                <a:latin typeface="Georgia" pitchFamily="18" charset="0"/>
              </a:rPr>
              <a:t> забота…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Ребенок </a:t>
            </a:r>
            <a:r>
              <a:rPr lang="ru-RU" b="1" dirty="0">
                <a:latin typeface="Georgia" pitchFamily="18" charset="0"/>
              </a:rPr>
              <a:t>и здоровье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 b="8072"/>
          <a:stretch/>
        </p:blipFill>
        <p:spPr>
          <a:xfrm>
            <a:off x="4083406" y="2072246"/>
            <a:ext cx="2969857" cy="36527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" b="7895"/>
          <a:stretch/>
        </p:blipFill>
        <p:spPr>
          <a:xfrm>
            <a:off x="7711632" y="2072246"/>
            <a:ext cx="2956609" cy="3652775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924132" y="983791"/>
            <a:ext cx="7315200" cy="847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Рассматривая картинки, беседовали с детьми о том, как укреплять свое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25320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07798" cy="4601183"/>
          </a:xfrm>
        </p:spPr>
        <p:txBody>
          <a:bodyPr/>
          <a:lstStyle/>
          <a:p>
            <a:r>
              <a:rPr lang="ru-RU" b="1" dirty="0">
                <a:latin typeface="Georgia" pitchFamily="18" charset="0"/>
              </a:rPr>
              <a:t>Пожарная </a:t>
            </a:r>
            <a:br>
              <a:rPr lang="ru-RU" b="1" dirty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безопасность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887556" y="700327"/>
            <a:ext cx="7315200" cy="847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Собирая разрезные картинки, познакомились с пожарным и пожарной машиной.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" b="11514"/>
          <a:stretch/>
        </p:blipFill>
        <p:spPr>
          <a:xfrm>
            <a:off x="3538677" y="3442365"/>
            <a:ext cx="4288587" cy="2848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" b="11944"/>
          <a:stretch/>
        </p:blipFill>
        <p:spPr>
          <a:xfrm>
            <a:off x="7827264" y="1547347"/>
            <a:ext cx="3959352" cy="26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eorgia" pitchFamily="18" charset="0"/>
              </a:rPr>
              <a:t>Ребенок на улице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29" y="1288429"/>
            <a:ext cx="4050843" cy="3028005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5" b="10759"/>
          <a:stretch/>
        </p:blipFill>
        <p:spPr>
          <a:xfrm>
            <a:off x="3792553" y="4037197"/>
            <a:ext cx="3967140" cy="2702450"/>
          </a:xfr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887556" y="441409"/>
            <a:ext cx="7315200" cy="847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Играя, дети изучали, как правильно вести себя на улице.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7" t="17066" r="5347" b="41600"/>
          <a:stretch/>
        </p:blipFill>
        <p:spPr>
          <a:xfrm>
            <a:off x="4502692" y="1407301"/>
            <a:ext cx="1695534" cy="2357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3" t="60534" r="8023" b="4533"/>
          <a:stretch/>
        </p:blipFill>
        <p:spPr>
          <a:xfrm>
            <a:off x="8578428" y="4343919"/>
            <a:ext cx="1828800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Georgia" pitchFamily="18" charset="0"/>
              </a:rPr>
              <a:t>Ребенок дома</a:t>
            </a:r>
            <a:br>
              <a:rPr lang="ru-RU" b="1" dirty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83" y="199090"/>
            <a:ext cx="7315200" cy="7178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Рассматривая иллюстрации, беседовали с малышами об опасностях, которые могут возникнуть дома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56400" r="59750" b="8267"/>
          <a:stretch/>
        </p:blipFill>
        <p:spPr>
          <a:xfrm>
            <a:off x="8933331" y="736092"/>
            <a:ext cx="1993393" cy="2824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t="18334" r="46194" b="46999"/>
          <a:stretch/>
        </p:blipFill>
        <p:spPr>
          <a:xfrm>
            <a:off x="3803903" y="1426464"/>
            <a:ext cx="2523745" cy="237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12000" r="15767" b="11866"/>
          <a:stretch/>
        </p:blipFill>
        <p:spPr>
          <a:xfrm>
            <a:off x="3803903" y="4279392"/>
            <a:ext cx="2871217" cy="2085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334"/>
          <a:stretch/>
        </p:blipFill>
        <p:spPr>
          <a:xfrm>
            <a:off x="7953919" y="3948698"/>
            <a:ext cx="2616545" cy="24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/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Дидактическая игра «Можно- нельзя»</a:t>
            </a: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/>
            </a:r>
            <a:br>
              <a:rPr lang="ru-RU" b="1" dirty="0">
                <a:latin typeface="Georgia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" b="10431"/>
          <a:stretch/>
        </p:blipFill>
        <p:spPr>
          <a:xfrm>
            <a:off x="5476083" y="1547348"/>
            <a:ext cx="5432709" cy="364217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887556" y="700327"/>
            <a:ext cx="7315200" cy="847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Играли в дидактическую игру «Можно - нельзя»: выбирали предметы, которыми можно пользоваться, клали на желтый лист, а которые нельзя брать, клали на красный лист.</a:t>
            </a:r>
          </a:p>
        </p:txBody>
      </p:sp>
    </p:spTree>
    <p:extLst>
      <p:ext uri="{BB962C8B-B14F-4D97-AF65-F5344CB8AC3E}">
        <p14:creationId xmlns:p14="http://schemas.microsoft.com/office/powerpoint/2010/main" val="26672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12014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уверены: если следовать определенным правилам поведения и учить этому ребенка с ранних лет, этих опасностей можно избежать.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52" y="2352415"/>
            <a:ext cx="4623832" cy="30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179</TotalTime>
  <Words>191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Рамка</vt:lpstr>
      <vt:lpstr>Обеспечение безопасности собственной жизнедеятельности</vt:lpstr>
      <vt:lpstr>Актуальность проблемы </vt:lpstr>
      <vt:lpstr>Цели и задачи </vt:lpstr>
      <vt:lpstr>Тема « Взаимноая забота…  Ребенок и здоровье  </vt:lpstr>
      <vt:lpstr>Пожарная  безопасность</vt:lpstr>
      <vt:lpstr>Ребенок на улице  </vt:lpstr>
      <vt:lpstr>Ребенок дома </vt:lpstr>
      <vt:lpstr> Дидактическая игра «Можно- нельзя»  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основ безопасности у детей раннего возраста</dc:title>
  <dc:creator>abc33</dc:creator>
  <cp:lastModifiedBy>Пользователь Windows</cp:lastModifiedBy>
  <cp:revision>18</cp:revision>
  <dcterms:created xsi:type="dcterms:W3CDTF">2021-04-03T11:51:24Z</dcterms:created>
  <dcterms:modified xsi:type="dcterms:W3CDTF">2021-04-12T11:12:43Z</dcterms:modified>
</cp:coreProperties>
</file>